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14" d="100"/>
          <a:sy n="114" d="100"/>
        </p:scale>
        <p:origin x="6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c200e14e-3853-4e4d-b591-afc5a733c4b0}" enabled="1" method="Privileged" siteId="{c8e8bdb6-8e7c-41d5-bc41-37fff3c33b7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Kalin Goev</cp:lastModifiedBy>
  <cp:revision>2</cp:revision>
  <dcterms:created xsi:type="dcterms:W3CDTF">2006-08-16T00:00:00Z</dcterms:created>
  <dcterms:modified xsi:type="dcterms:W3CDTF">2026-04-24T06:30:05Z</dcterms:modified>
</cp:coreProperties>
</file>